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80" r:id="rId9"/>
    <p:sldId id="262" r:id="rId10"/>
    <p:sldId id="263" r:id="rId11"/>
    <p:sldId id="264" r:id="rId12"/>
    <p:sldId id="272" r:id="rId13"/>
    <p:sldId id="283" r:id="rId14"/>
    <p:sldId id="284" r:id="rId15"/>
    <p:sldId id="266" r:id="rId16"/>
    <p:sldId id="267" r:id="rId17"/>
    <p:sldId id="268" r:id="rId18"/>
    <p:sldId id="270" r:id="rId19"/>
    <p:sldId id="271" r:id="rId20"/>
    <p:sldId id="281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useo Sans 300" panose="02000000000000000000" pitchFamily="50" charset="0"/>
      <p:regular r:id="rId26"/>
      <p:italic r:id="rId27"/>
    </p:embeddedFont>
    <p:embeddedFont>
      <p:font typeface="Museo Slab 700" panose="02000000000000000000" pitchFamily="50" charset="0"/>
      <p:bold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24"/>
  </p:normalViewPr>
  <p:slideViewPr>
    <p:cSldViewPr snapToGrid="0" snapToObjects="1">
      <p:cViewPr varScale="1">
        <p:scale>
          <a:sx n="141" d="100"/>
          <a:sy n="141" d="100"/>
        </p:scale>
        <p:origin x="61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5B16468-2109-1D82-14B6-92803E0566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3915" y="298190"/>
            <a:ext cx="2977026" cy="4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1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68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846862"/>
            <a:ext cx="7772400" cy="11025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16369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170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32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806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806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8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24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7641"/>
            <a:ext cx="4040188" cy="2472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9124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77641"/>
            <a:ext cx="4041775" cy="2472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38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56201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3C222-CFB6-AC4C-9D20-9EAEBC4BC94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5860-5B82-3144-AF04-A8A8C4525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0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262"/>
            <a:ext cx="9143999" cy="76483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E41C39"/>
                </a:solidFill>
              </a:rPr>
              <a:t>OA Grace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764" y="1433946"/>
            <a:ext cx="8146472" cy="3290454"/>
          </a:xfrm>
        </p:spPr>
        <p:txBody>
          <a:bodyPr anchor="ctr">
            <a:normAutofit/>
          </a:bodyPr>
          <a:lstStyle/>
          <a:p>
            <a:r>
              <a:rPr lang="en-US" dirty="0"/>
              <a:t>For night alone that rests our thought</a:t>
            </a:r>
          </a:p>
          <a:p>
            <a:r>
              <a:rPr lang="en-US" dirty="0"/>
              <a:t>For quiet dawn that lights our trail</a:t>
            </a:r>
          </a:p>
          <a:p>
            <a:r>
              <a:rPr lang="en-US" dirty="0"/>
              <a:t>For evening fire that warms and cheers</a:t>
            </a:r>
          </a:p>
          <a:p>
            <a:r>
              <a:rPr lang="en-US" dirty="0"/>
              <a:t>For each repast that fuels our work</a:t>
            </a:r>
          </a:p>
          <a:p>
            <a:r>
              <a:rPr lang="en-US" dirty="0"/>
              <a:t>We give thanks, O Lord.</a:t>
            </a:r>
          </a:p>
        </p:txBody>
      </p:sp>
    </p:spTree>
    <p:extLst>
      <p:ext uri="{BB962C8B-B14F-4D97-AF65-F5344CB8AC3E}">
        <p14:creationId xmlns:p14="http://schemas.microsoft.com/office/powerpoint/2010/main" val="34594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/>
          </a:bodyPr>
          <a:lstStyle/>
          <a:p>
            <a:r>
              <a:rPr lang="en-US" dirty="0"/>
              <a:t>James E. West Award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&lt;Presenter’s Name&gt;</a:t>
            </a:r>
          </a:p>
        </p:txBody>
      </p:sp>
    </p:spTree>
    <p:extLst>
      <p:ext uri="{BB962C8B-B14F-4D97-AF65-F5344CB8AC3E}">
        <p14:creationId xmlns:p14="http://schemas.microsoft.com/office/powerpoint/2010/main" val="205030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/>
          </a:bodyPr>
          <a:lstStyle/>
          <a:p>
            <a:r>
              <a:rPr lang="en-US" dirty="0"/>
              <a:t>Founder’s Award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&lt;Presenter’s Name&gt;</a:t>
            </a:r>
          </a:p>
        </p:txBody>
      </p:sp>
    </p:spTree>
    <p:extLst>
      <p:ext uri="{BB962C8B-B14F-4D97-AF65-F5344CB8AC3E}">
        <p14:creationId xmlns:p14="http://schemas.microsoft.com/office/powerpoint/2010/main" val="309896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DB4B3-4C6E-9E2F-B831-96A78D27F84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37FD65-7320-2F6C-18AA-273DBD49A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6267"/>
            <a:ext cx="8229600" cy="31383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&lt;Place Founder’s Video Here&gt;</a:t>
            </a:r>
          </a:p>
        </p:txBody>
      </p:sp>
    </p:spTree>
    <p:extLst>
      <p:ext uri="{BB962C8B-B14F-4D97-AF65-F5344CB8AC3E}">
        <p14:creationId xmlns:p14="http://schemas.microsoft.com/office/powerpoint/2010/main" val="249225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2971"/>
            <a:ext cx="7772400" cy="911173"/>
          </a:xfrm>
        </p:spPr>
        <p:txBody>
          <a:bodyPr>
            <a:normAutofit/>
          </a:bodyPr>
          <a:lstStyle/>
          <a:p>
            <a:r>
              <a:rPr lang="en-US" dirty="0"/>
              <a:t>Founder’s Award</a:t>
            </a:r>
          </a:p>
        </p:txBody>
      </p:sp>
      <p:pic>
        <p:nvPicPr>
          <p:cNvPr id="5" name="Picture 4" descr="A close-up of a coin&#10;&#10;Description automatically generated with low confidence">
            <a:extLst>
              <a:ext uri="{FF2B5EF4-FFF2-40B4-BE49-F238E27FC236}">
                <a16:creationId xmlns:a16="http://schemas.microsoft.com/office/drawing/2014/main" id="{B2610D85-5DCE-C299-9D47-4F6AC54D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055010"/>
            <a:ext cx="2895600" cy="2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7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/>
          </a:bodyPr>
          <a:lstStyle/>
          <a:p>
            <a:r>
              <a:rPr lang="en-US" dirty="0"/>
              <a:t>OA High Adventure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&lt;Presenter’s Name&gt;</a:t>
            </a:r>
          </a:p>
        </p:txBody>
      </p:sp>
    </p:spTree>
    <p:extLst>
      <p:ext uri="{BB962C8B-B14F-4D97-AF65-F5344CB8AC3E}">
        <p14:creationId xmlns:p14="http://schemas.microsoft.com/office/powerpoint/2010/main" val="3821440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G-6 Guest Speaker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&lt;Presenter’s Name&gt;</a:t>
            </a:r>
          </a:p>
        </p:txBody>
      </p:sp>
    </p:spTree>
    <p:extLst>
      <p:ext uri="{BB962C8B-B14F-4D97-AF65-F5344CB8AC3E}">
        <p14:creationId xmlns:p14="http://schemas.microsoft.com/office/powerpoint/2010/main" val="289746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Order of the Arrow Conference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&lt;Presenter’s Name&gt;</a:t>
            </a:r>
          </a:p>
        </p:txBody>
      </p:sp>
    </p:spTree>
    <p:extLst>
      <p:ext uri="{BB962C8B-B14F-4D97-AF65-F5344CB8AC3E}">
        <p14:creationId xmlns:p14="http://schemas.microsoft.com/office/powerpoint/2010/main" val="284982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 fontScale="90000"/>
          </a:bodyPr>
          <a:lstStyle/>
          <a:p>
            <a:r>
              <a:rPr lang="en-US" dirty="0"/>
              <a:t>Vigil Recognition and Callout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Andrew Kirmer</a:t>
            </a:r>
          </a:p>
        </p:txBody>
      </p:sp>
    </p:spTree>
    <p:extLst>
      <p:ext uri="{BB962C8B-B14F-4D97-AF65-F5344CB8AC3E}">
        <p14:creationId xmlns:p14="http://schemas.microsoft.com/office/powerpoint/2010/main" val="3495962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/>
          </a:bodyPr>
          <a:lstStyle/>
          <a:p>
            <a:r>
              <a:rPr lang="en-US" dirty="0"/>
              <a:t>Scout Executive Minute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Wayne Pancoast</a:t>
            </a:r>
          </a:p>
        </p:txBody>
      </p:sp>
    </p:spTree>
    <p:extLst>
      <p:ext uri="{BB962C8B-B14F-4D97-AF65-F5344CB8AC3E}">
        <p14:creationId xmlns:p14="http://schemas.microsoft.com/office/powerpoint/2010/main" val="424108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/>
          </a:bodyPr>
          <a:lstStyle/>
          <a:p>
            <a:r>
              <a:rPr lang="en-US" dirty="0"/>
              <a:t>Lodge Adviser’s Minute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Matt Riley</a:t>
            </a:r>
          </a:p>
        </p:txBody>
      </p:sp>
    </p:spTree>
    <p:extLst>
      <p:ext uri="{BB962C8B-B14F-4D97-AF65-F5344CB8AC3E}">
        <p14:creationId xmlns:p14="http://schemas.microsoft.com/office/powerpoint/2010/main" val="247468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 fontScale="90000"/>
          </a:bodyPr>
          <a:lstStyle/>
          <a:p>
            <a:r>
              <a:rPr lang="en-US" dirty="0"/>
              <a:t>Dzie-Hauk Tonga Winter Banquet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&lt;year&gt;</a:t>
            </a:r>
          </a:p>
        </p:txBody>
      </p:sp>
    </p:spTree>
    <p:extLst>
      <p:ext uri="{BB962C8B-B14F-4D97-AF65-F5344CB8AC3E}">
        <p14:creationId xmlns:p14="http://schemas.microsoft.com/office/powerpoint/2010/main" val="114543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 fontScale="90000"/>
          </a:bodyPr>
          <a:lstStyle/>
          <a:p>
            <a:r>
              <a:rPr lang="en-US" dirty="0"/>
              <a:t>Dzie-Hauk Tonga Winter Banquet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&lt;Year&gt;</a:t>
            </a:r>
          </a:p>
        </p:txBody>
      </p:sp>
    </p:spTree>
    <p:extLst>
      <p:ext uri="{BB962C8B-B14F-4D97-AF65-F5344CB8AC3E}">
        <p14:creationId xmlns:p14="http://schemas.microsoft.com/office/powerpoint/2010/main" val="320146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 fontScale="90000"/>
          </a:bodyPr>
          <a:lstStyle/>
          <a:p>
            <a:r>
              <a:rPr lang="en-US" dirty="0"/>
              <a:t>Passing of the Bonnet Ceremony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&lt;Previous Lodge Chief&gt; and &lt;New Lodge Chief&gt;</a:t>
            </a:r>
          </a:p>
        </p:txBody>
      </p:sp>
    </p:spTree>
    <p:extLst>
      <p:ext uri="{BB962C8B-B14F-4D97-AF65-F5344CB8AC3E}">
        <p14:creationId xmlns:p14="http://schemas.microsoft.com/office/powerpoint/2010/main" val="390095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/>
          </a:bodyPr>
          <a:lstStyle/>
          <a:p>
            <a:r>
              <a:rPr lang="en-US" dirty="0"/>
              <a:t>State of the Lodge Address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&lt;Lodge Chief&gt;</a:t>
            </a:r>
          </a:p>
        </p:txBody>
      </p:sp>
    </p:spTree>
    <p:extLst>
      <p:ext uri="{BB962C8B-B14F-4D97-AF65-F5344CB8AC3E}">
        <p14:creationId xmlns:p14="http://schemas.microsoft.com/office/powerpoint/2010/main" val="216904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/>
          </a:bodyPr>
          <a:lstStyle/>
          <a:p>
            <a:r>
              <a:rPr lang="en-US" dirty="0"/>
              <a:t>Guest Speaker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&lt;Speaker Name&gt;</a:t>
            </a:r>
          </a:p>
        </p:txBody>
      </p:sp>
    </p:spTree>
    <p:extLst>
      <p:ext uri="{BB962C8B-B14F-4D97-AF65-F5344CB8AC3E}">
        <p14:creationId xmlns:p14="http://schemas.microsoft.com/office/powerpoint/2010/main" val="424608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/>
          </a:bodyPr>
          <a:lstStyle/>
          <a:p>
            <a:r>
              <a:rPr lang="en-US" dirty="0"/>
              <a:t>Unit of Excellence Award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&lt;Presenter’s Name&gt;</a:t>
            </a:r>
          </a:p>
        </p:txBody>
      </p:sp>
    </p:spTree>
    <p:extLst>
      <p:ext uri="{BB962C8B-B14F-4D97-AF65-F5344CB8AC3E}">
        <p14:creationId xmlns:p14="http://schemas.microsoft.com/office/powerpoint/2010/main" val="64175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/>
          </a:bodyPr>
          <a:lstStyle/>
          <a:p>
            <a:r>
              <a:rPr lang="en-US" dirty="0"/>
              <a:t>Uncas Award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&lt;Presenter’s Name&gt;</a:t>
            </a:r>
          </a:p>
        </p:txBody>
      </p:sp>
    </p:spTree>
    <p:extLst>
      <p:ext uri="{BB962C8B-B14F-4D97-AF65-F5344CB8AC3E}">
        <p14:creationId xmlns:p14="http://schemas.microsoft.com/office/powerpoint/2010/main" val="330904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27" y="200892"/>
            <a:ext cx="8520546" cy="6719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41C39"/>
                </a:solidFill>
              </a:rPr>
              <a:t>Uncas Award Recipients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5E9E9F-7E1A-593F-E97B-83189680D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54" y="1742210"/>
            <a:ext cx="4384964" cy="2850572"/>
          </a:xfrm>
        </p:spPr>
        <p:txBody>
          <a:bodyPr numCol="2" anchor="ctr">
            <a:noAutofit/>
          </a:bodyPr>
          <a:lstStyle/>
          <a:p>
            <a:r>
              <a:rPr lang="en-US" sz="1800" dirty="0"/>
              <a:t>&lt;Youth Recipient Names go Here&gt;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DFCA372B-6CF2-EC00-F409-ACC6C0503C76}"/>
              </a:ext>
            </a:extLst>
          </p:cNvPr>
          <p:cNvSpPr txBox="1">
            <a:spLocks/>
          </p:cNvSpPr>
          <p:nvPr/>
        </p:nvSpPr>
        <p:spPr>
          <a:xfrm>
            <a:off x="4620490" y="1877291"/>
            <a:ext cx="4204856" cy="2763982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FFFFFF"/>
                </a:solidFill>
                <a:latin typeface="Museo Sans 300"/>
                <a:ea typeface="+mn-ea"/>
                <a:cs typeface="Museo Sans 30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&lt;Adult Recipient Names Go Here&gt;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741BB380-243A-99C2-643F-9D54E45FBD6D}"/>
              </a:ext>
            </a:extLst>
          </p:cNvPr>
          <p:cNvSpPr txBox="1">
            <a:spLocks/>
          </p:cNvSpPr>
          <p:nvPr/>
        </p:nvSpPr>
        <p:spPr>
          <a:xfrm>
            <a:off x="318654" y="1295400"/>
            <a:ext cx="4384964" cy="519545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FFFFFF"/>
                </a:solidFill>
                <a:latin typeface="Museo Sans 300"/>
                <a:ea typeface="+mn-ea"/>
                <a:cs typeface="Museo Sans 30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Youth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CDFABAEB-CA8A-7F14-27A4-BB433166CBCD}"/>
              </a:ext>
            </a:extLst>
          </p:cNvPr>
          <p:cNvSpPr txBox="1">
            <a:spLocks/>
          </p:cNvSpPr>
          <p:nvPr/>
        </p:nvSpPr>
        <p:spPr>
          <a:xfrm>
            <a:off x="4620490" y="1259033"/>
            <a:ext cx="4384964" cy="519545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FFFFFF"/>
                </a:solidFill>
                <a:latin typeface="Museo Sans 300"/>
                <a:ea typeface="+mn-ea"/>
                <a:cs typeface="Museo Sans 30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Adults</a:t>
            </a:r>
          </a:p>
        </p:txBody>
      </p:sp>
    </p:spTree>
    <p:extLst>
      <p:ext uri="{BB962C8B-B14F-4D97-AF65-F5344CB8AC3E}">
        <p14:creationId xmlns:p14="http://schemas.microsoft.com/office/powerpoint/2010/main" val="244178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4862"/>
            <a:ext cx="7772400" cy="911173"/>
          </a:xfrm>
        </p:spPr>
        <p:txBody>
          <a:bodyPr>
            <a:normAutofit fontScale="90000"/>
          </a:bodyPr>
          <a:lstStyle/>
          <a:p>
            <a:r>
              <a:rPr lang="en-US" dirty="0"/>
              <a:t>American Indian Affairs Award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0084"/>
            <a:ext cx="6400800" cy="1086323"/>
          </a:xfrm>
        </p:spPr>
        <p:txBody>
          <a:bodyPr/>
          <a:lstStyle/>
          <a:p>
            <a:r>
              <a:rPr lang="en-US" dirty="0"/>
              <a:t>&lt;Presenter’s Name&gt;</a:t>
            </a:r>
          </a:p>
        </p:txBody>
      </p:sp>
    </p:spTree>
    <p:extLst>
      <p:ext uri="{BB962C8B-B14F-4D97-AF65-F5344CB8AC3E}">
        <p14:creationId xmlns:p14="http://schemas.microsoft.com/office/powerpoint/2010/main" val="13923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187</Words>
  <Application>Microsoft Office PowerPoint</Application>
  <PresentationFormat>On-screen Show (16:9)</PresentationFormat>
  <Paragraphs>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Museo Slab 700</vt:lpstr>
      <vt:lpstr>Arial</vt:lpstr>
      <vt:lpstr>Calibri</vt:lpstr>
      <vt:lpstr>Museo Sans 300</vt:lpstr>
      <vt:lpstr>Office Theme</vt:lpstr>
      <vt:lpstr>OA Grace</vt:lpstr>
      <vt:lpstr>Dzie-Hauk Tonga Winter Banquet</vt:lpstr>
      <vt:lpstr>Passing of the Bonnet Ceremony</vt:lpstr>
      <vt:lpstr>State of the Lodge Address</vt:lpstr>
      <vt:lpstr>Guest Speaker</vt:lpstr>
      <vt:lpstr>Unit of Excellence Award</vt:lpstr>
      <vt:lpstr>Uncas Award</vt:lpstr>
      <vt:lpstr>Uncas Award Recipients</vt:lpstr>
      <vt:lpstr>American Indian Affairs Award</vt:lpstr>
      <vt:lpstr>James E. West Award</vt:lpstr>
      <vt:lpstr>Founder’s Award</vt:lpstr>
      <vt:lpstr>PowerPoint Presentation</vt:lpstr>
      <vt:lpstr>Founder’s Award</vt:lpstr>
      <vt:lpstr>OA High Adventure</vt:lpstr>
      <vt:lpstr>Section G-6 Guest Speaker</vt:lpstr>
      <vt:lpstr>National Order of the Arrow Conference </vt:lpstr>
      <vt:lpstr>Vigil Recognition and Callout</vt:lpstr>
      <vt:lpstr>Scout Executive Minute</vt:lpstr>
      <vt:lpstr>Lodge Adviser’s Minute</vt:lpstr>
      <vt:lpstr>Dzie-Hauk Tonga Winter Banquet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DeSocio</dc:creator>
  <cp:lastModifiedBy>Josh Evans</cp:lastModifiedBy>
  <cp:revision>14</cp:revision>
  <dcterms:created xsi:type="dcterms:W3CDTF">2016-01-05T16:55:05Z</dcterms:created>
  <dcterms:modified xsi:type="dcterms:W3CDTF">2023-12-03T21:55:54Z</dcterms:modified>
</cp:coreProperties>
</file>